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7" r:id="rId11"/>
    <p:sldId id="268" r:id="rId12"/>
    <p:sldId id="269" r:id="rId13"/>
    <p:sldId id="266" r:id="rId14"/>
    <p:sldId id="270" r:id="rId15"/>
    <p:sldId id="271" r:id="rId1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1920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718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4068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7746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9859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339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6452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5358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024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70324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986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5222-7D75-4330-BA74-82F458D7AB5A}" type="datetimeFigureOut">
              <a:rPr lang="el-GR" smtClean="0"/>
              <a:t>14/5/2017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69EA3-8B39-42BF-A519-478DB2A6DB3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385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98378"/>
          </a:xfrm>
        </p:spPr>
        <p:txBody>
          <a:bodyPr>
            <a:normAutofit fontScale="90000"/>
          </a:bodyPr>
          <a:lstStyle/>
          <a:p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Ποιοί είμαστε:</a:t>
            </a:r>
            <a:br>
              <a:rPr lang="el-GR" dirty="0" smtClean="0"/>
            </a:br>
            <a:r>
              <a:rPr lang="el-GR" sz="2400" dirty="0" smtClean="0"/>
              <a:t>* </a:t>
            </a:r>
            <a:r>
              <a:rPr lang="el-GR" sz="2400" b="1" dirty="0" smtClean="0"/>
              <a:t>ΠΑΠΑΣΤΕΡΓΙΟΥ ΓΕΩΡΓΙΟΣ (ΚΑΘΗΓΗΤΗΣ ΠΛΗΡΟΦΟΡΙΚΗΣ ΛΥΚΕΙΟΥ ΝΕΟΥ ΜΟΝΑΣΤΗΡΙΟΥ ΦΘΙΩΤΙΔΑΣ)</a:t>
            </a:r>
            <a:br>
              <a:rPr lang="el-GR" sz="2400" b="1" dirty="0" smtClean="0"/>
            </a:br>
            <a:r>
              <a:rPr lang="el-GR" sz="2400" b="1" dirty="0" smtClean="0"/>
              <a:t/>
            </a:r>
            <a:br>
              <a:rPr lang="el-GR" sz="2400" b="1" dirty="0" smtClean="0"/>
            </a:br>
            <a:r>
              <a:rPr lang="el-GR" sz="2400" b="1" dirty="0" smtClean="0"/>
              <a:t>ΚΑΙ ΟΙ ΜΑΘΗΤΕΣ ΤΗΣ Α’ ΛΥΚΕΙΟΥ</a:t>
            </a:r>
            <a:br>
              <a:rPr lang="el-GR" sz="2400" b="1" dirty="0" smtClean="0"/>
            </a:br>
            <a:r>
              <a:rPr lang="el-GR" sz="2400" b="1" dirty="0" smtClean="0"/>
              <a:t>- Φωτεινή – Κυριακή Καϊδαντζή</a:t>
            </a:r>
            <a:br>
              <a:rPr lang="el-GR" sz="2400" b="1" dirty="0" smtClean="0"/>
            </a:br>
            <a:r>
              <a:rPr lang="el-GR" sz="2400" b="1" dirty="0" smtClean="0"/>
              <a:t>- Γάλλος Χρήστος</a:t>
            </a:r>
            <a:br>
              <a:rPr lang="el-GR" sz="2400" b="1" dirty="0" smtClean="0"/>
            </a:br>
            <a:r>
              <a:rPr lang="el-GR" sz="2400" b="1" dirty="0" smtClean="0"/>
              <a:t>- Κούκια Εριόν - Γρηγόρης</a:t>
            </a:r>
            <a:br>
              <a:rPr lang="el-GR" sz="2400" b="1" dirty="0" smtClean="0"/>
            </a:br>
            <a:r>
              <a:rPr lang="el-GR" sz="2400" b="1" dirty="0" smtClean="0"/>
              <a:t/>
            </a:r>
            <a:br>
              <a:rPr lang="el-GR" sz="2400" b="1" dirty="0" smtClean="0"/>
            </a:br>
            <a:endParaRPr lang="el-GR" sz="2400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17032"/>
            <a:ext cx="7128792" cy="2520280"/>
          </a:xfrm>
        </p:spPr>
      </p:pic>
    </p:spTree>
    <p:extLst>
      <p:ext uri="{BB962C8B-B14F-4D97-AF65-F5344CB8AC3E}">
        <p14:creationId xmlns:p14="http://schemas.microsoft.com/office/powerpoint/2010/main" val="268325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ΕΝΕΡΓΟΣ ΠΟΛΙΤΗΣ</a:t>
            </a:r>
            <a:endParaRPr lang="el-GR" sz="4800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84784"/>
            <a:ext cx="5616624" cy="4824536"/>
          </a:xfrm>
        </p:spPr>
      </p:pic>
    </p:spTree>
    <p:extLst>
      <p:ext uri="{BB962C8B-B14F-4D97-AF65-F5344CB8AC3E}">
        <p14:creationId xmlns:p14="http://schemas.microsoft.com/office/powerpoint/2010/main" val="14249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ΣΧΟΛΙΑ - ΠΑΡΑΠΟΝΑ</a:t>
            </a:r>
            <a:endParaRPr lang="el-GR" sz="4800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5832648" cy="5040560"/>
          </a:xfrm>
        </p:spPr>
      </p:pic>
    </p:spTree>
    <p:extLst>
      <p:ext uri="{BB962C8B-B14F-4D97-AF65-F5344CB8AC3E}">
        <p14:creationId xmlns:p14="http://schemas.microsoft.com/office/powerpoint/2010/main" val="11800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ΔΩΡΕΕΣ</a:t>
            </a:r>
            <a:endParaRPr lang="el-GR" sz="4800" b="1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3456384" cy="4857403"/>
          </a:xfrm>
        </p:spPr>
      </p:pic>
      <p:pic>
        <p:nvPicPr>
          <p:cNvPr id="6" name="Θέση περιεχομένου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68760"/>
            <a:ext cx="3816424" cy="4857403"/>
          </a:xfrm>
        </p:spPr>
      </p:pic>
    </p:spTree>
    <p:extLst>
      <p:ext uri="{BB962C8B-B14F-4D97-AF65-F5344CB8AC3E}">
        <p14:creationId xmlns:p14="http://schemas.microsoft.com/office/powerpoint/2010/main" val="36320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ΚΑΙΡΟΣ</a:t>
            </a:r>
            <a:endParaRPr lang="el-GR" sz="4800" b="1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3528392" cy="4813995"/>
          </a:xfrm>
        </p:spPr>
      </p:pic>
      <p:pic>
        <p:nvPicPr>
          <p:cNvPr id="6" name="Θέση περιεχομένου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40768"/>
            <a:ext cx="3816424" cy="4785395"/>
          </a:xfrm>
        </p:spPr>
      </p:pic>
    </p:spTree>
    <p:extLst>
      <p:ext uri="{BB962C8B-B14F-4D97-AF65-F5344CB8AC3E}">
        <p14:creationId xmlns:p14="http://schemas.microsoft.com/office/powerpoint/2010/main" val="166424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ΣΥΝΟΜΙΛΙΑ</a:t>
            </a:r>
            <a:endParaRPr lang="el-GR" sz="4800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340768"/>
            <a:ext cx="6048672" cy="5328592"/>
          </a:xfrm>
        </p:spPr>
      </p:pic>
    </p:spTree>
    <p:extLst>
      <p:ext uri="{BB962C8B-B14F-4D97-AF65-F5344CB8AC3E}">
        <p14:creationId xmlns:p14="http://schemas.microsoft.com/office/powerpoint/2010/main" val="255966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l-GR" sz="8800" b="1" dirty="0" smtClean="0"/>
              <a:t>ΕΥΧΑΡΙΣΤΟΥΜΕ</a:t>
            </a:r>
            <a:endParaRPr lang="el-GR" sz="8800" b="1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8429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/>
          <a:p>
            <a:r>
              <a:rPr lang="en-US" sz="6600" b="1" i="1" dirty="0" smtClean="0"/>
              <a:t>CITYFLEX</a:t>
            </a:r>
            <a:endParaRPr lang="el-GR" sz="6600" b="1" i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2776"/>
            <a:ext cx="5760640" cy="5112568"/>
          </a:xfrm>
        </p:spPr>
      </p:pic>
    </p:spTree>
    <p:extLst>
      <p:ext uri="{BB962C8B-B14F-4D97-AF65-F5344CB8AC3E}">
        <p14:creationId xmlns:p14="http://schemas.microsoft.com/office/powerpoint/2010/main" val="6413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ΤΟΥΡΙΣΤΙΚΑ ΣΤΟΙΧΕΙΑ</a:t>
            </a:r>
            <a:endParaRPr lang="el-GR" sz="4800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0768"/>
            <a:ext cx="5904656" cy="5040560"/>
          </a:xfrm>
        </p:spPr>
      </p:pic>
    </p:spTree>
    <p:extLst>
      <p:ext uri="{BB962C8B-B14F-4D97-AF65-F5344CB8AC3E}">
        <p14:creationId xmlns:p14="http://schemas.microsoft.com/office/powerpoint/2010/main" val="79172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ΕΝΗΜΕΡΩΣΗ ΠΟΛΙΤΩΝ</a:t>
            </a:r>
            <a:endParaRPr lang="el-GR" sz="4800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048672" cy="5256584"/>
          </a:xfrm>
        </p:spPr>
      </p:pic>
    </p:spTree>
    <p:extLst>
      <p:ext uri="{BB962C8B-B14F-4D97-AF65-F5344CB8AC3E}">
        <p14:creationId xmlns:p14="http://schemas.microsoft.com/office/powerpoint/2010/main" val="78159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ΑΞΙΖΕΙ ΝΑ ΔΕΙΤΕ</a:t>
            </a:r>
            <a:endParaRPr lang="el-GR" sz="4800" b="1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72" y="1600200"/>
            <a:ext cx="3224411" cy="4781128"/>
          </a:xfrm>
        </p:spPr>
      </p:pic>
      <p:pic>
        <p:nvPicPr>
          <p:cNvPr id="6" name="Θέση περιεχομένου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00200"/>
            <a:ext cx="3384376" cy="4781128"/>
          </a:xfrm>
        </p:spPr>
      </p:pic>
    </p:spTree>
    <p:extLst>
      <p:ext uri="{BB962C8B-B14F-4D97-AF65-F5344CB8AC3E}">
        <p14:creationId xmlns:p14="http://schemas.microsoft.com/office/powerpoint/2010/main" val="12544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800" b="1" dirty="0" smtClean="0"/>
              <a:t>ΕΝΗΜΕΡΩΣΗ</a:t>
            </a:r>
            <a:endParaRPr lang="el-GR" sz="4800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192688" cy="5112568"/>
          </a:xfrm>
        </p:spPr>
      </p:pic>
    </p:spTree>
    <p:extLst>
      <p:ext uri="{BB962C8B-B14F-4D97-AF65-F5344CB8AC3E}">
        <p14:creationId xmlns:p14="http://schemas.microsoft.com/office/powerpoint/2010/main" val="90863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800" b="1" dirty="0" smtClean="0"/>
              <a:t>ΟΙΚΟΝΟΜΙΑ</a:t>
            </a:r>
            <a:endParaRPr lang="el-GR" sz="4800" b="1" dirty="0"/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3960440" cy="4525963"/>
          </a:xfrm>
        </p:spPr>
      </p:pic>
      <p:pic>
        <p:nvPicPr>
          <p:cNvPr id="6" name="Θέση περιεχομένου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00200"/>
            <a:ext cx="3456384" cy="4525963"/>
          </a:xfrm>
        </p:spPr>
      </p:pic>
    </p:spTree>
    <p:extLst>
      <p:ext uri="{BB962C8B-B14F-4D97-AF65-F5344CB8AC3E}">
        <p14:creationId xmlns:p14="http://schemas.microsoft.com/office/powerpoint/2010/main" val="340663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ΘΕΣΕΙΣ ΕΡΓΑΣΙΑΣ</a:t>
            </a:r>
            <a:endParaRPr lang="el-GR" sz="4800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68760"/>
            <a:ext cx="5616624" cy="5040560"/>
          </a:xfrm>
        </p:spPr>
      </p:pic>
    </p:spTree>
    <p:extLst>
      <p:ext uri="{BB962C8B-B14F-4D97-AF65-F5344CB8AC3E}">
        <p14:creationId xmlns:p14="http://schemas.microsoft.com/office/powerpoint/2010/main" val="4048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800" b="1" dirty="0" smtClean="0"/>
              <a:t>ΥΠΗΡΕΣΙΕΣ ΔΗΜΟΥ</a:t>
            </a:r>
            <a:endParaRPr lang="el-GR" sz="4800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40768"/>
            <a:ext cx="5400600" cy="4968552"/>
          </a:xfrm>
        </p:spPr>
      </p:pic>
    </p:spTree>
    <p:extLst>
      <p:ext uri="{BB962C8B-B14F-4D97-AF65-F5344CB8AC3E}">
        <p14:creationId xmlns:p14="http://schemas.microsoft.com/office/powerpoint/2010/main" val="688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23</Words>
  <Application>Microsoft Office PowerPoint</Application>
  <PresentationFormat>Προβολή στην οθόνη (4:3)</PresentationFormat>
  <Paragraphs>15</Paragraphs>
  <Slides>15</Slides>
  <Notes>0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15</vt:i4>
      </vt:variant>
    </vt:vector>
  </HeadingPairs>
  <TitlesOfParts>
    <vt:vector size="16" baseType="lpstr">
      <vt:lpstr>Θέμα του Office</vt:lpstr>
      <vt:lpstr> Ποιοί είμαστε: * ΠΑΠΑΣΤΕΡΓΙΟΥ ΓΕΩΡΓΙΟΣ (ΚΑΘΗΓΗΤΗΣ ΠΛΗΡΟΦΟΡΙΚΗΣ ΛΥΚΕΙΟΥ ΝΕΟΥ ΜΟΝΑΣΤΗΡΙΟΥ ΦΘΙΩΤΙΔΑΣ)  ΚΑΙ ΟΙ ΜΑΘΗΤΕΣ ΤΗΣ Α’ ΛΥΚΕΙΟΥ - Φωτεινή – Κυριακή Καϊδαντζή - Γάλλος Χρήστος - Κούκια Εριόν - Γρηγόρης  </vt:lpstr>
      <vt:lpstr>CITYFLEX</vt:lpstr>
      <vt:lpstr>ΤΟΥΡΙΣΤΙΚΑ ΣΤΟΙΧΕΙΑ</vt:lpstr>
      <vt:lpstr>ΕΝΗΜΕΡΩΣΗ ΠΟΛΙΤΩΝ</vt:lpstr>
      <vt:lpstr>ΑΞΙΖΕΙ ΝΑ ΔΕΙΤΕ</vt:lpstr>
      <vt:lpstr>ΕΝΗΜΕΡΩΣΗ</vt:lpstr>
      <vt:lpstr>ΟΙΚΟΝΟΜΙΑ</vt:lpstr>
      <vt:lpstr>ΘΕΣΕΙΣ ΕΡΓΑΣΙΑΣ</vt:lpstr>
      <vt:lpstr>ΥΠΗΡΕΣΙΕΣ ΔΗΜΟΥ</vt:lpstr>
      <vt:lpstr>ΕΝΕΡΓΟΣ ΠΟΛΙΤΗΣ</vt:lpstr>
      <vt:lpstr>ΣΧΟΛΙΑ - ΠΑΡΑΠΟΝΑ</vt:lpstr>
      <vt:lpstr>ΔΩΡΕΕΣ</vt:lpstr>
      <vt:lpstr>ΚΑΙΡΟΣ</vt:lpstr>
      <vt:lpstr>ΣΥΝΟΜΙΛΙΑ</vt:lpstr>
      <vt:lpstr>ΕΥΧΑΡΙΣΤΟΥΜΕ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ΣΤΟΧΟΣ</dc:title>
  <dc:creator>user</dc:creator>
  <cp:lastModifiedBy>user</cp:lastModifiedBy>
  <cp:revision>17</cp:revision>
  <dcterms:created xsi:type="dcterms:W3CDTF">2017-05-14T10:03:28Z</dcterms:created>
  <dcterms:modified xsi:type="dcterms:W3CDTF">2017-05-14T12:16:46Z</dcterms:modified>
</cp:coreProperties>
</file>